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DA2E24C9-4963-4B4A-9794-96240B37FEA2}" type="datetimeFigureOut">
              <a:rPr lang="es-MX" smtClean="0"/>
              <a:t>12/04/2021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207D7A2-964C-46CE-8E8E-E397FEBAEDD0}" type="slidenum">
              <a:rPr lang="es-MX" smtClean="0"/>
              <a:t>‹Nº›</a:t>
            </a:fld>
            <a:endParaRPr lang="es-MX"/>
          </a:p>
        </p:txBody>
      </p:sp>
    </p:spTree>
    <p:extLst>
      <p:ext uri="{BB962C8B-B14F-4D97-AF65-F5344CB8AC3E}">
        <p14:creationId xmlns:p14="http://schemas.microsoft.com/office/powerpoint/2010/main" val="929740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A2E24C9-4963-4B4A-9794-96240B37FEA2}" type="datetimeFigureOut">
              <a:rPr lang="es-MX" smtClean="0"/>
              <a:t>12/04/2021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207D7A2-964C-46CE-8E8E-E397FEBAEDD0}" type="slidenum">
              <a:rPr lang="es-MX" smtClean="0"/>
              <a:t>‹Nº›</a:t>
            </a:fld>
            <a:endParaRPr lang="es-MX"/>
          </a:p>
        </p:txBody>
      </p:sp>
    </p:spTree>
    <p:extLst>
      <p:ext uri="{BB962C8B-B14F-4D97-AF65-F5344CB8AC3E}">
        <p14:creationId xmlns:p14="http://schemas.microsoft.com/office/powerpoint/2010/main" val="2068683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A2E24C9-4963-4B4A-9794-96240B37FEA2}" type="datetimeFigureOut">
              <a:rPr lang="es-MX" smtClean="0"/>
              <a:t>12/04/2021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207D7A2-964C-46CE-8E8E-E397FEBAEDD0}" type="slidenum">
              <a:rPr lang="es-MX" smtClean="0"/>
              <a:t>‹Nº›</a:t>
            </a:fld>
            <a:endParaRPr lang="es-MX"/>
          </a:p>
        </p:txBody>
      </p:sp>
    </p:spTree>
    <p:extLst>
      <p:ext uri="{BB962C8B-B14F-4D97-AF65-F5344CB8AC3E}">
        <p14:creationId xmlns:p14="http://schemas.microsoft.com/office/powerpoint/2010/main" val="208904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A2E24C9-4963-4B4A-9794-96240B37FEA2}" type="datetimeFigureOut">
              <a:rPr lang="es-MX" smtClean="0"/>
              <a:t>12/04/2021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207D7A2-964C-46CE-8E8E-E397FEBAEDD0}" type="slidenum">
              <a:rPr lang="es-MX" smtClean="0"/>
              <a:t>‹Nº›</a:t>
            </a:fld>
            <a:endParaRPr lang="es-MX"/>
          </a:p>
        </p:txBody>
      </p:sp>
    </p:spTree>
    <p:extLst>
      <p:ext uri="{BB962C8B-B14F-4D97-AF65-F5344CB8AC3E}">
        <p14:creationId xmlns:p14="http://schemas.microsoft.com/office/powerpoint/2010/main" val="2437760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A2E24C9-4963-4B4A-9794-96240B37FEA2}" type="datetimeFigureOut">
              <a:rPr lang="es-MX" smtClean="0"/>
              <a:t>12/04/2021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207D7A2-964C-46CE-8E8E-E397FEBAEDD0}" type="slidenum">
              <a:rPr lang="es-MX" smtClean="0"/>
              <a:t>‹Nº›</a:t>
            </a:fld>
            <a:endParaRPr lang="es-MX"/>
          </a:p>
        </p:txBody>
      </p:sp>
    </p:spTree>
    <p:extLst>
      <p:ext uri="{BB962C8B-B14F-4D97-AF65-F5344CB8AC3E}">
        <p14:creationId xmlns:p14="http://schemas.microsoft.com/office/powerpoint/2010/main" val="1386330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DA2E24C9-4963-4B4A-9794-96240B37FEA2}" type="datetimeFigureOut">
              <a:rPr lang="es-MX" smtClean="0"/>
              <a:t>12/04/2021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207D7A2-964C-46CE-8E8E-E397FEBAEDD0}" type="slidenum">
              <a:rPr lang="es-MX" smtClean="0"/>
              <a:t>‹Nº›</a:t>
            </a:fld>
            <a:endParaRPr lang="es-MX"/>
          </a:p>
        </p:txBody>
      </p:sp>
    </p:spTree>
    <p:extLst>
      <p:ext uri="{BB962C8B-B14F-4D97-AF65-F5344CB8AC3E}">
        <p14:creationId xmlns:p14="http://schemas.microsoft.com/office/powerpoint/2010/main" val="123540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DA2E24C9-4963-4B4A-9794-96240B37FEA2}" type="datetimeFigureOut">
              <a:rPr lang="es-MX" smtClean="0"/>
              <a:t>12/04/2021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8207D7A2-964C-46CE-8E8E-E397FEBAEDD0}" type="slidenum">
              <a:rPr lang="es-MX" smtClean="0"/>
              <a:t>‹Nº›</a:t>
            </a:fld>
            <a:endParaRPr lang="es-MX"/>
          </a:p>
        </p:txBody>
      </p:sp>
    </p:spTree>
    <p:extLst>
      <p:ext uri="{BB962C8B-B14F-4D97-AF65-F5344CB8AC3E}">
        <p14:creationId xmlns:p14="http://schemas.microsoft.com/office/powerpoint/2010/main" val="1234602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DA2E24C9-4963-4B4A-9794-96240B37FEA2}" type="datetimeFigureOut">
              <a:rPr lang="es-MX" smtClean="0"/>
              <a:t>12/04/2021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8207D7A2-964C-46CE-8E8E-E397FEBAEDD0}" type="slidenum">
              <a:rPr lang="es-MX" smtClean="0"/>
              <a:t>‹Nº›</a:t>
            </a:fld>
            <a:endParaRPr lang="es-MX"/>
          </a:p>
        </p:txBody>
      </p:sp>
    </p:spTree>
    <p:extLst>
      <p:ext uri="{BB962C8B-B14F-4D97-AF65-F5344CB8AC3E}">
        <p14:creationId xmlns:p14="http://schemas.microsoft.com/office/powerpoint/2010/main" val="657134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A2E24C9-4963-4B4A-9794-96240B37FEA2}" type="datetimeFigureOut">
              <a:rPr lang="es-MX" smtClean="0"/>
              <a:t>12/04/2021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8207D7A2-964C-46CE-8E8E-E397FEBAEDD0}" type="slidenum">
              <a:rPr lang="es-MX" smtClean="0"/>
              <a:t>‹Nº›</a:t>
            </a:fld>
            <a:endParaRPr lang="es-MX"/>
          </a:p>
        </p:txBody>
      </p:sp>
    </p:spTree>
    <p:extLst>
      <p:ext uri="{BB962C8B-B14F-4D97-AF65-F5344CB8AC3E}">
        <p14:creationId xmlns:p14="http://schemas.microsoft.com/office/powerpoint/2010/main" val="3595172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A2E24C9-4963-4B4A-9794-96240B37FEA2}" type="datetimeFigureOut">
              <a:rPr lang="es-MX" smtClean="0"/>
              <a:t>12/04/2021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207D7A2-964C-46CE-8E8E-E397FEBAEDD0}" type="slidenum">
              <a:rPr lang="es-MX" smtClean="0"/>
              <a:t>‹Nº›</a:t>
            </a:fld>
            <a:endParaRPr lang="es-MX"/>
          </a:p>
        </p:txBody>
      </p:sp>
    </p:spTree>
    <p:extLst>
      <p:ext uri="{BB962C8B-B14F-4D97-AF65-F5344CB8AC3E}">
        <p14:creationId xmlns:p14="http://schemas.microsoft.com/office/powerpoint/2010/main" val="2655411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A2E24C9-4963-4B4A-9794-96240B37FEA2}" type="datetimeFigureOut">
              <a:rPr lang="es-MX" smtClean="0"/>
              <a:t>12/04/2021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207D7A2-964C-46CE-8E8E-E397FEBAEDD0}" type="slidenum">
              <a:rPr lang="es-MX" smtClean="0"/>
              <a:t>‹Nº›</a:t>
            </a:fld>
            <a:endParaRPr lang="es-MX"/>
          </a:p>
        </p:txBody>
      </p:sp>
    </p:spTree>
    <p:extLst>
      <p:ext uri="{BB962C8B-B14F-4D97-AF65-F5344CB8AC3E}">
        <p14:creationId xmlns:p14="http://schemas.microsoft.com/office/powerpoint/2010/main" val="348686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2E24C9-4963-4B4A-9794-96240B37FEA2}" type="datetimeFigureOut">
              <a:rPr lang="es-MX" smtClean="0"/>
              <a:t>12/04/2021</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07D7A2-964C-46CE-8E8E-E397FEBAEDD0}" type="slidenum">
              <a:rPr lang="es-MX" smtClean="0"/>
              <a:t>‹Nº›</a:t>
            </a:fld>
            <a:endParaRPr lang="es-MX"/>
          </a:p>
        </p:txBody>
      </p:sp>
    </p:spTree>
    <p:extLst>
      <p:ext uri="{BB962C8B-B14F-4D97-AF65-F5344CB8AC3E}">
        <p14:creationId xmlns:p14="http://schemas.microsoft.com/office/powerpoint/2010/main" val="603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99592" y="188640"/>
            <a:ext cx="7772400" cy="1470025"/>
          </a:xfrm>
        </p:spPr>
        <p:txBody>
          <a:bodyPr>
            <a:normAutofit/>
          </a:bodyPr>
          <a:lstStyle/>
          <a:p>
            <a:r>
              <a:rPr lang="es-MX" sz="3200" dirty="0" smtClean="0">
                <a:latin typeface="Felix Titling" pitchFamily="82" charset="0"/>
              </a:rPr>
              <a:t>ARQUITECTURA </a:t>
            </a:r>
            <a:endParaRPr lang="es-MX" sz="3200" dirty="0">
              <a:latin typeface="Felix Titling" pitchFamily="82" charset="0"/>
            </a:endParaRPr>
          </a:p>
        </p:txBody>
      </p:sp>
      <p:sp>
        <p:nvSpPr>
          <p:cNvPr id="3" name="2 Subtítulo"/>
          <p:cNvSpPr>
            <a:spLocks noGrp="1"/>
          </p:cNvSpPr>
          <p:nvPr>
            <p:ph type="subTitle" idx="1"/>
          </p:nvPr>
        </p:nvSpPr>
        <p:spPr>
          <a:xfrm>
            <a:off x="1187624" y="1700808"/>
            <a:ext cx="6400800" cy="4176464"/>
          </a:xfrm>
        </p:spPr>
        <p:txBody>
          <a:bodyPr>
            <a:normAutofit fontScale="47500" lnSpcReduction="20000"/>
          </a:bodyPr>
          <a:lstStyle/>
          <a:p>
            <a:pPr algn="just"/>
            <a:r>
              <a:rPr lang="es-MX" dirty="0" smtClean="0">
                <a:solidFill>
                  <a:schemeClr val="tx1"/>
                </a:solidFill>
                <a:latin typeface="Felix Titling" pitchFamily="82" charset="0"/>
              </a:rPr>
              <a:t>Una arquitectura de aplicaciones describe los patrones y las técnicas que se utilizan para diseñar y desarrollar aplicaciones. La arquitectura le proporciona un plan y las prácticas recomendadas que debe seguir al momento de diseñar una aplicación, de modo que obtenga una aplicación bien estructurada.</a:t>
            </a:r>
          </a:p>
          <a:p>
            <a:pPr algn="just"/>
            <a:endParaRPr lang="es-MX" dirty="0" smtClean="0">
              <a:solidFill>
                <a:schemeClr val="tx1"/>
              </a:solidFill>
              <a:latin typeface="Felix Titling" pitchFamily="82" charset="0"/>
            </a:endParaRPr>
          </a:p>
          <a:p>
            <a:pPr algn="just"/>
            <a:r>
              <a:rPr lang="es-MX" dirty="0" smtClean="0">
                <a:solidFill>
                  <a:schemeClr val="tx1"/>
                </a:solidFill>
                <a:latin typeface="Felix Titling" pitchFamily="82" charset="0"/>
              </a:rPr>
              <a:t>Los patrones de diseño de software pueden ayudarlo a diseñar una aplicación. Un patrón es la solución replicable a cierto problema.</a:t>
            </a:r>
          </a:p>
          <a:p>
            <a:pPr algn="just"/>
            <a:endParaRPr lang="es-MX" dirty="0" smtClean="0">
              <a:solidFill>
                <a:schemeClr val="tx1"/>
              </a:solidFill>
              <a:latin typeface="Felix Titling" pitchFamily="82" charset="0"/>
            </a:endParaRPr>
          </a:p>
          <a:p>
            <a:pPr algn="just"/>
            <a:r>
              <a:rPr lang="es-MX" dirty="0" smtClean="0">
                <a:solidFill>
                  <a:schemeClr val="tx1"/>
                </a:solidFill>
                <a:latin typeface="Felix Titling" pitchFamily="82" charset="0"/>
              </a:rPr>
              <a:t>Puede vincularse con otros para crear arquitecturas de aplicaciones más generales. En lugar de volver a crear toda la infraestructura completa, puede usar los patrones de diseño actuales, lo cual además garantiza que todo funcione como es debido.</a:t>
            </a:r>
            <a:endParaRPr lang="es-MX" dirty="0">
              <a:solidFill>
                <a:schemeClr val="tx1"/>
              </a:solidFill>
              <a:latin typeface="Felix Titling" pitchFamily="82" charset="0"/>
            </a:endParaRPr>
          </a:p>
        </p:txBody>
      </p:sp>
    </p:spTree>
    <p:extLst>
      <p:ext uri="{BB962C8B-B14F-4D97-AF65-F5344CB8AC3E}">
        <p14:creationId xmlns:p14="http://schemas.microsoft.com/office/powerpoint/2010/main" val="689052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lgn="just">
              <a:buNone/>
            </a:pPr>
            <a:r>
              <a:rPr lang="es-MX" sz="2000" dirty="0" smtClean="0">
                <a:latin typeface="Felix Titling" pitchFamily="82" charset="0"/>
              </a:rPr>
              <a:t>En una arquitectura de aplicaciones habrá servicios de </a:t>
            </a:r>
            <a:r>
              <a:rPr lang="es-MX" sz="2000" dirty="0" err="1" smtClean="0">
                <a:latin typeface="Felix Titling" pitchFamily="82" charset="0"/>
              </a:rPr>
              <a:t>frontend</a:t>
            </a:r>
            <a:r>
              <a:rPr lang="es-MX" sz="2000" dirty="0" smtClean="0">
                <a:latin typeface="Felix Titling" pitchFamily="82" charset="0"/>
              </a:rPr>
              <a:t> y de </a:t>
            </a:r>
            <a:r>
              <a:rPr lang="es-MX" sz="2000" dirty="0" err="1" smtClean="0">
                <a:latin typeface="Felix Titling" pitchFamily="82" charset="0"/>
              </a:rPr>
              <a:t>backend</a:t>
            </a:r>
            <a:r>
              <a:rPr lang="es-MX" sz="2000" dirty="0" smtClean="0">
                <a:latin typeface="Felix Titling" pitchFamily="82" charset="0"/>
              </a:rPr>
              <a:t>. El desarrollo de </a:t>
            </a:r>
            <a:r>
              <a:rPr lang="es-MX" sz="2000" dirty="0" err="1" smtClean="0">
                <a:latin typeface="Felix Titling" pitchFamily="82" charset="0"/>
              </a:rPr>
              <a:t>frontend</a:t>
            </a:r>
            <a:r>
              <a:rPr lang="es-MX" sz="2000" dirty="0" smtClean="0">
                <a:latin typeface="Felix Titling" pitchFamily="82" charset="0"/>
              </a:rPr>
              <a:t> se refiere a la experiencia del </a:t>
            </a:r>
            <a:r>
              <a:rPr lang="es-MX" sz="2000" b="1" dirty="0" smtClean="0">
                <a:solidFill>
                  <a:srgbClr val="FF0000"/>
                </a:solidFill>
                <a:latin typeface="Felix Titling" pitchFamily="82" charset="0"/>
              </a:rPr>
              <a:t>usuario</a:t>
            </a:r>
            <a:r>
              <a:rPr lang="es-MX" sz="2000" dirty="0" smtClean="0">
                <a:latin typeface="Felix Titling" pitchFamily="82" charset="0"/>
              </a:rPr>
              <a:t> con la aplicación, mientras que el desarrollo de </a:t>
            </a:r>
            <a:r>
              <a:rPr lang="es-MX" sz="2000" dirty="0" err="1" smtClean="0">
                <a:latin typeface="Felix Titling" pitchFamily="82" charset="0"/>
              </a:rPr>
              <a:t>backend</a:t>
            </a:r>
            <a:r>
              <a:rPr lang="es-MX" sz="2000" dirty="0" smtClean="0">
                <a:latin typeface="Felix Titling" pitchFamily="82" charset="0"/>
              </a:rPr>
              <a:t> implica proporcionar acceso a los datos, los servicios y otros sistemas actuales que permiten el funcionamiento de la aplicación.</a:t>
            </a:r>
            <a:endParaRPr lang="es-MX" sz="2000" dirty="0">
              <a:latin typeface="Felix Titling" pitchFamily="82" charset="0"/>
            </a:endParaRPr>
          </a:p>
        </p:txBody>
      </p:sp>
    </p:spTree>
    <p:extLst>
      <p:ext uri="{BB962C8B-B14F-4D97-AF65-F5344CB8AC3E}">
        <p14:creationId xmlns:p14="http://schemas.microsoft.com/office/powerpoint/2010/main" val="2391236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noAutofit/>
          </a:bodyPr>
          <a:lstStyle/>
          <a:p>
            <a:r>
              <a:rPr lang="es-MX" sz="1600" dirty="0" smtClean="0">
                <a:latin typeface="Felix Titling" pitchFamily="82" charset="0"/>
              </a:rPr>
              <a:t>La arquitectura es el punto de partida o el </a:t>
            </a:r>
            <a:r>
              <a:rPr lang="es-MX" sz="1600" dirty="0" err="1" smtClean="0">
                <a:latin typeface="Felix Titling" pitchFamily="82" charset="0"/>
              </a:rPr>
              <a:t>roadmap</a:t>
            </a:r>
            <a:r>
              <a:rPr lang="es-MX" sz="1600" smtClean="0">
                <a:latin typeface="Felix Titling" pitchFamily="82" charset="0"/>
              </a:rPr>
              <a:t>  para </a:t>
            </a:r>
            <a:r>
              <a:rPr lang="es-MX" sz="1600" dirty="0" smtClean="0">
                <a:latin typeface="Felix Titling" pitchFamily="82" charset="0"/>
              </a:rPr>
              <a:t>diseñar una aplicación, pero usted deberá tomar decisiones de implementación que no forman parte de la arquitectura. Por ejemplo, un primer paso es elegir un lenguaje de programación en el que pueda escribir la aplicación.</a:t>
            </a:r>
          </a:p>
          <a:p>
            <a:endParaRPr lang="es-MX" sz="1600" dirty="0" smtClean="0">
              <a:latin typeface="Felix Titling" pitchFamily="82" charset="0"/>
            </a:endParaRPr>
          </a:p>
          <a:p>
            <a:r>
              <a:rPr lang="es-MX" sz="1600" dirty="0" smtClean="0">
                <a:latin typeface="Felix Titling" pitchFamily="82" charset="0"/>
              </a:rPr>
              <a:t>Hay muchos lenguajes de programación que se utilizan para desarrollar los sistemas de software. Algunos de ellos se pueden utilizar para diseñar ciertos tipos de aplicaciones, como Swift para las aplicaciones móviles o JavaScript para el desarrollo del </a:t>
            </a:r>
            <a:r>
              <a:rPr lang="es-MX" sz="1600" dirty="0" err="1" smtClean="0">
                <a:latin typeface="Felix Titling" pitchFamily="82" charset="0"/>
              </a:rPr>
              <a:t>frontend</a:t>
            </a:r>
            <a:r>
              <a:rPr lang="es-MX" sz="1600" dirty="0" smtClean="0">
                <a:latin typeface="Felix Titling" pitchFamily="82" charset="0"/>
              </a:rPr>
              <a:t>.</a:t>
            </a:r>
          </a:p>
          <a:p>
            <a:endParaRPr lang="es-MX" sz="1600" dirty="0" smtClean="0">
              <a:latin typeface="Felix Titling" pitchFamily="82" charset="0"/>
            </a:endParaRPr>
          </a:p>
          <a:p>
            <a:r>
              <a:rPr lang="es-MX" sz="1600" dirty="0" smtClean="0">
                <a:latin typeface="Felix Titling" pitchFamily="82" charset="0"/>
              </a:rPr>
              <a:t>JavaScript, combinado con HTML y CSS, es uno de los más populares para el desarrollo de aplicaciones web en la actualidad.</a:t>
            </a:r>
          </a:p>
          <a:p>
            <a:endParaRPr lang="es-MX" sz="1600" dirty="0">
              <a:latin typeface="Felix Titling" pitchFamily="82" charset="0"/>
            </a:endParaRPr>
          </a:p>
          <a:p>
            <a:r>
              <a:rPr lang="es-MX" sz="1600" dirty="0">
                <a:latin typeface="Felix Titling" pitchFamily="82" charset="0"/>
              </a:rPr>
              <a:t>Otros lenguajes de programación conocidos son Ruby, </a:t>
            </a:r>
            <a:r>
              <a:rPr lang="es-MX" sz="1600" dirty="0" err="1">
                <a:latin typeface="Felix Titling" pitchFamily="82" charset="0"/>
              </a:rPr>
              <a:t>Python</a:t>
            </a:r>
            <a:r>
              <a:rPr lang="es-MX" sz="1600" dirty="0">
                <a:latin typeface="Felix Titling" pitchFamily="82" charset="0"/>
              </a:rPr>
              <a:t>, Swift, </a:t>
            </a:r>
            <a:r>
              <a:rPr lang="es-MX" sz="1600" dirty="0" err="1">
                <a:latin typeface="Felix Titling" pitchFamily="82" charset="0"/>
              </a:rPr>
              <a:t>TypeScript</a:t>
            </a:r>
            <a:r>
              <a:rPr lang="es-MX" sz="1600" dirty="0">
                <a:latin typeface="Felix Titling" pitchFamily="82" charset="0"/>
              </a:rPr>
              <a:t>, Java, PHP y SQL, entre otros. El lenguaje que se utilice para diseñar una aplicación dependerá del tipo de aplicación, los recursos de desarrollo disponibles y los requisitos.</a:t>
            </a:r>
          </a:p>
        </p:txBody>
      </p:sp>
    </p:spTree>
    <p:extLst>
      <p:ext uri="{BB962C8B-B14F-4D97-AF65-F5344CB8AC3E}">
        <p14:creationId xmlns:p14="http://schemas.microsoft.com/office/powerpoint/2010/main" val="1266150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92696"/>
            <a:ext cx="8229600" cy="4525963"/>
          </a:xfrm>
        </p:spPr>
        <p:txBody>
          <a:bodyPr>
            <a:normAutofit/>
          </a:bodyPr>
          <a:lstStyle/>
          <a:p>
            <a:pPr marL="0" indent="0" algn="just">
              <a:buNone/>
            </a:pPr>
            <a:r>
              <a:rPr lang="es-MX" sz="2000" dirty="0" smtClean="0">
                <a:latin typeface="Felix Titling" pitchFamily="82" charset="0"/>
              </a:rPr>
              <a:t>Las API permiten que sus productos y servicios se comuniquen con otros, sin necesidad de saber cómo están implementados. Esto simplifica el desarrollo de las aplicaciones y permite ahorrar tiempo y dinero. Las API le otorgan flexibilidad; simplifican el diseño, la administración y el uso de las aplicaciones, y proporcionan oportunidades de innovación, lo cual es ideal al momento de diseñar herramientas y productos nuevos (o de gestionar los actuales).</a:t>
            </a:r>
            <a:endParaRPr lang="es-MX" sz="2000" dirty="0">
              <a:latin typeface="Felix Titling" pitchFamily="82" charset="0"/>
            </a:endParaRPr>
          </a:p>
        </p:txBody>
      </p:sp>
    </p:spTree>
    <p:extLst>
      <p:ext uri="{BB962C8B-B14F-4D97-AF65-F5344CB8AC3E}">
        <p14:creationId xmlns:p14="http://schemas.microsoft.com/office/powerpoint/2010/main" val="1033405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VIDEO</a:t>
            </a:r>
            <a:endParaRPr lang="es-MX" dirty="0"/>
          </a:p>
        </p:txBody>
      </p:sp>
      <p:sp>
        <p:nvSpPr>
          <p:cNvPr id="3" name="2 Marcador de contenido"/>
          <p:cNvSpPr>
            <a:spLocks noGrp="1"/>
          </p:cNvSpPr>
          <p:nvPr>
            <p:ph idx="1"/>
          </p:nvPr>
        </p:nvSpPr>
        <p:spPr/>
        <p:txBody>
          <a:bodyPr/>
          <a:lstStyle/>
          <a:p>
            <a:r>
              <a:rPr lang="es-MX" dirty="0" smtClean="0"/>
              <a:t>&lt;&gt; ……&lt;/&gt;</a:t>
            </a:r>
            <a:endParaRPr lang="es-MX" dirty="0"/>
          </a:p>
        </p:txBody>
      </p:sp>
    </p:spTree>
    <p:extLst>
      <p:ext uri="{BB962C8B-B14F-4D97-AF65-F5344CB8AC3E}">
        <p14:creationId xmlns:p14="http://schemas.microsoft.com/office/powerpoint/2010/main" val="411719992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TotalTime>
  <Words>401</Words>
  <Application>Microsoft Office PowerPoint</Application>
  <PresentationFormat>Presentación en pantalla (4:3)</PresentationFormat>
  <Paragraphs>17</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ARQUITECTURA </vt:lpstr>
      <vt:lpstr>Presentación de PowerPoint</vt:lpstr>
      <vt:lpstr>Presentación de PowerPoint</vt:lpstr>
      <vt:lpstr>Presentación de PowerPoint</vt:lpstr>
      <vt:lpstr>VIDEO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ARQUITECTURA</dc:title>
  <dc:creator>Olguiux</dc:creator>
  <cp:lastModifiedBy>Olguiux</cp:lastModifiedBy>
  <cp:revision>10</cp:revision>
  <dcterms:created xsi:type="dcterms:W3CDTF">2021-02-20T20:51:00Z</dcterms:created>
  <dcterms:modified xsi:type="dcterms:W3CDTF">2021-04-13T01:59:33Z</dcterms:modified>
</cp:coreProperties>
</file>