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1C47-A0F1-4F2D-941E-B9A3522600F9}" type="datetimeFigureOut">
              <a:rPr lang="es-MX" smtClean="0"/>
              <a:pPr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8C81-8F14-4A76-8E5D-92A57BA371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Playbill" pitchFamily="82" charset="0"/>
              </a:rPr>
              <a:t>FONDO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Playbill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929618" cy="242411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El fondo en </a:t>
            </a:r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una </a:t>
            </a:r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fotografía puede cobrar tanta importancia como el primer plano. </a:t>
            </a:r>
            <a:endParaRPr lang="es-MX" sz="9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Es </a:t>
            </a:r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importante prestarle atención al momento de disparar. </a:t>
            </a:r>
            <a:endParaRPr lang="es-MX" sz="9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Un </a:t>
            </a:r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fondo complejo, un fondo confuso, un fondo que llama demasiado la atención va a robar protagonismo a mi motivo principal</a:t>
            </a:r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podemos echar mano de varios recursos básicos como </a:t>
            </a:r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s-MX" sz="9600" b="1" dirty="0" smtClean="0">
                <a:solidFill>
                  <a:schemeClr val="accent4">
                    <a:lumMod val="75000"/>
                  </a:schemeClr>
                </a:solidFill>
              </a:rPr>
              <a:t>profundidad de campo o la iluminación</a:t>
            </a:r>
            <a:r>
              <a:rPr lang="es-MX" sz="9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MX" sz="9600" dirty="0">
                <a:solidFill>
                  <a:schemeClr val="accent4">
                    <a:lumMod val="75000"/>
                  </a:schemeClr>
                </a:solidFill>
              </a:rPr>
              <a:t>ya que siempre vamos a prestar atención a la parte más nítida e iluminada de la fotografía.</a:t>
            </a:r>
          </a:p>
          <a:p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Ojo con: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s-MX" sz="2400" dirty="0" smtClean="0"/>
              <a:t>Fondos </a:t>
            </a:r>
            <a:r>
              <a:rPr lang="es-MX" sz="2400" dirty="0"/>
              <a:t>que no contrastan con el objeto fotografiado.</a:t>
            </a:r>
          </a:p>
          <a:p>
            <a:pPr lvl="0" fontAlgn="base"/>
            <a:r>
              <a:rPr lang="es-MX" sz="2400" dirty="0"/>
              <a:t>Fuentes de luz que deslumbren o que contrasten demasiado con el sujeto, a no ser que busquemos un contraluz. Un ejemplo sería una lámpara apuntando directamente a la cámara, una ventana en una foto interior, </a:t>
            </a:r>
            <a:r>
              <a:rPr lang="es-MX" sz="2400" dirty="0" err="1"/>
              <a:t>etc</a:t>
            </a:r>
            <a:r>
              <a:rPr lang="es-MX" sz="2400" dirty="0"/>
              <a:t>…</a:t>
            </a:r>
          </a:p>
          <a:p>
            <a:pPr lvl="0" fontAlgn="base"/>
            <a:r>
              <a:rPr lang="es-MX" sz="2400" dirty="0"/>
              <a:t>Fondos con demasiado detalle. Si el fondo tiene mucho detalle distraerá la atención del motivo principal.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http://www.thewebfoto.com/wp-content/uploads/2008/07/fondo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6007100" cy="20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62" y="241333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En muchas ocasiones moverse ligeramente va a permitir tener un fondo mucho más limpio para que de fuerza y resalte el elemento más importante de la fotografía, y en otras ocasiones si el momento nos lo permite podremos cambiar de lugar a nuestro personaje o modificar el fondo</a:t>
            </a:r>
            <a:r>
              <a:rPr lang="es-MX" sz="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s-MX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uillermohdz.com/wp-content/uploads/2018/06/01_Oruga-Monar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709637">
            <a:off x="436910" y="367845"/>
            <a:ext cx="3855770" cy="2571768"/>
          </a:xfrm>
          <a:prstGeom prst="rect">
            <a:avLst/>
          </a:prstGeom>
          <a:noFill/>
        </p:spPr>
      </p:pic>
      <p:pic>
        <p:nvPicPr>
          <p:cNvPr id="4098" name="Picture 2" descr="http://guillermohdz.com/wp-content/uploads/2018/06/02_Oruga-Monar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962838" cy="2857496"/>
          </a:xfrm>
          <a:prstGeom prst="rect">
            <a:avLst/>
          </a:prstGeom>
          <a:noFill/>
        </p:spPr>
      </p:pic>
      <p:pic>
        <p:nvPicPr>
          <p:cNvPr id="4100" name="Picture 4" descr="http://guillermohdz.com/wp-content/uploads/2018/06/03_Oruga-Monar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3429024" cy="2287133"/>
          </a:xfrm>
          <a:prstGeom prst="rect">
            <a:avLst/>
          </a:prstGeom>
          <a:noFill/>
        </p:spPr>
      </p:pic>
      <p:pic>
        <p:nvPicPr>
          <p:cNvPr id="4102" name="Picture 6" descr="http://guillermohdz.com/wp-content/uploads/2018/06/04_Oruga-Monar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04414">
            <a:off x="5310504" y="3820797"/>
            <a:ext cx="3214678" cy="21441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thewebfoto.com/wp-content/uploads/2008/07/fondo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0009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Altura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s-MX" sz="2600" dirty="0" smtClean="0"/>
              <a:t>La altura desde la que se está haciendo la fotografía es un elemento más de la composición. </a:t>
            </a:r>
          </a:p>
          <a:p>
            <a:pPr fontAlgn="base"/>
            <a:r>
              <a:rPr lang="es-MX" sz="2600" dirty="0" smtClean="0"/>
              <a:t>Una misma fotografía puede variar mucho dependiendo de la altura a la que se dispare. </a:t>
            </a:r>
          </a:p>
          <a:p>
            <a:pPr fontAlgn="base"/>
            <a:r>
              <a:rPr lang="es-MX" sz="2600" dirty="0" smtClean="0"/>
              <a:t>Estamos acostumbrados a tirar la foto desde nuestra propia altura. Es preferible jugar y probar diferentes encuadres a distintas alturas, agachándonos, tratando de subirse a lugares más altos, etc.</a:t>
            </a:r>
          </a:p>
          <a:p>
            <a:pPr fontAlgn="base"/>
            <a:r>
              <a:rPr lang="es-MX" sz="2600" dirty="0" smtClean="0"/>
              <a:t> Esto es importante sobre todo para «rellenar» el fondo, sobre todo si éste es un horizonte. Podemos poner el horizonte más </a:t>
            </a:r>
            <a:r>
              <a:rPr lang="es-MX" sz="2600" dirty="0"/>
              <a:t>alto o más bajo simplemente con </a:t>
            </a:r>
            <a:r>
              <a:rPr lang="es-MX" sz="2600" dirty="0" smtClean="0"/>
              <a:t>variar la altura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Altura</a:t>
            </a:r>
            <a:endParaRPr lang="es-MX" dirty="0"/>
          </a:p>
        </p:txBody>
      </p:sp>
      <p:pic>
        <p:nvPicPr>
          <p:cNvPr id="4" name="3 Marcador de contenido" descr="http://www.thewebfoto.com/wp-content/uploads/2008/07/altura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4929222" cy="22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14678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MX" dirty="0" smtClean="0"/>
              <a:t>Aquí se muestra la diferencia de dos fotografías totalmente iguales excepto por la altura. Puedes ver que la altura permite modificar la proporción de campo (verde), la proporción de cielo y la perspectiva de la carretera.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Altura</a:t>
            </a:r>
            <a:endParaRPr lang="es-MX" dirty="0"/>
          </a:p>
        </p:txBody>
      </p:sp>
      <p:pic>
        <p:nvPicPr>
          <p:cNvPr id="4" name="3 Marcador de contenido" descr="http://www.thewebfoto.com/wp-content/uploads/2008/07/altura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thewebfoto.com/wp-content/uploads/2008/07/IMG_73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9717978">
            <a:off x="499409" y="715853"/>
            <a:ext cx="3570834" cy="2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thewebfoto.com/wp-content/uploads/2008/07/IMG_73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57562"/>
            <a:ext cx="6007100" cy="337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349</Words>
  <Application>Microsoft Office PowerPoint</Application>
  <PresentationFormat>Presentación en pantalla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FONDO</vt:lpstr>
      <vt:lpstr>Ojo con: </vt:lpstr>
      <vt:lpstr>Diapositiva 3</vt:lpstr>
      <vt:lpstr>Diapositiva 4</vt:lpstr>
      <vt:lpstr>Diapositiva 5</vt:lpstr>
      <vt:lpstr>Altura </vt:lpstr>
      <vt:lpstr>Altura</vt:lpstr>
      <vt:lpstr>Altura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</dc:title>
  <dc:creator>DELL</dc:creator>
  <cp:lastModifiedBy>DELL</cp:lastModifiedBy>
  <cp:revision>1</cp:revision>
  <dcterms:created xsi:type="dcterms:W3CDTF">2020-02-13T00:19:19Z</dcterms:created>
  <dcterms:modified xsi:type="dcterms:W3CDTF">2020-02-27T01:26:38Z</dcterms:modified>
</cp:coreProperties>
</file>