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907956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375878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2202964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6547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3699964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30720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397202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425375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114499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213171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A54D29-E6A9-49FD-95D5-B7DF21B235B7}" type="datetimeFigureOut">
              <a:rPr lang="es-MX" smtClean="0"/>
              <a:t>20/02/2021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BF4460C-AB29-473A-9EF4-9B0C8509528A}" type="slidenum">
              <a:rPr lang="es-MX" smtClean="0"/>
              <a:t>‹Nº›</a:t>
            </a:fld>
            <a:endParaRPr lang="es-MX"/>
          </a:p>
        </p:txBody>
      </p:sp>
    </p:spTree>
    <p:extLst>
      <p:ext uri="{BB962C8B-B14F-4D97-AF65-F5344CB8AC3E}">
        <p14:creationId xmlns:p14="http://schemas.microsoft.com/office/powerpoint/2010/main" val="324673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54D29-E6A9-49FD-95D5-B7DF21B235B7}" type="datetimeFigureOut">
              <a:rPr lang="es-MX" smtClean="0"/>
              <a:t>20/02/2021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4460C-AB29-473A-9EF4-9B0C8509528A}" type="slidenum">
              <a:rPr lang="es-MX" smtClean="0"/>
              <a:t>‹Nº›</a:t>
            </a:fld>
            <a:endParaRPr lang="es-MX"/>
          </a:p>
        </p:txBody>
      </p:sp>
    </p:spTree>
    <p:extLst>
      <p:ext uri="{BB962C8B-B14F-4D97-AF65-F5344CB8AC3E}">
        <p14:creationId xmlns:p14="http://schemas.microsoft.com/office/powerpoint/2010/main" val="2181385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76672"/>
            <a:ext cx="7772400" cy="1470025"/>
          </a:xfrm>
        </p:spPr>
        <p:txBody>
          <a:bodyPr/>
          <a:lstStyle/>
          <a:p>
            <a:r>
              <a:rPr lang="es-MX" dirty="0" smtClean="0"/>
              <a:t>HERRAMIENTAS DE DESARROLLO</a:t>
            </a:r>
            <a:endParaRPr lang="es-MX" dirty="0"/>
          </a:p>
        </p:txBody>
      </p:sp>
      <p:sp>
        <p:nvSpPr>
          <p:cNvPr id="3" name="2 Subtítulo"/>
          <p:cNvSpPr>
            <a:spLocks noGrp="1"/>
          </p:cNvSpPr>
          <p:nvPr>
            <p:ph type="subTitle" idx="1"/>
          </p:nvPr>
        </p:nvSpPr>
        <p:spPr>
          <a:xfrm>
            <a:off x="1259632" y="2132856"/>
            <a:ext cx="6400800" cy="3816424"/>
          </a:xfrm>
        </p:spPr>
        <p:txBody>
          <a:bodyPr>
            <a:normAutofit fontScale="55000" lnSpcReduction="20000"/>
          </a:bodyPr>
          <a:lstStyle/>
          <a:p>
            <a:r>
              <a:rPr lang="es-MX" dirty="0"/>
              <a:t>L</a:t>
            </a:r>
            <a:r>
              <a:rPr lang="es-MX" dirty="0" smtClean="0"/>
              <a:t>os dispositivos móviles son lo que están marcando tendencia a nivel mundial y el </a:t>
            </a:r>
            <a:r>
              <a:rPr lang="es-MX" dirty="0" err="1" smtClean="0"/>
              <a:t>Android</a:t>
            </a:r>
            <a:r>
              <a:rPr lang="es-MX" dirty="0" smtClean="0"/>
              <a:t> es el sistema que en todas sus versiones está liderando la tecnología. Incluso, es considerado que </a:t>
            </a:r>
            <a:r>
              <a:rPr lang="es-MX" dirty="0" err="1" smtClean="0"/>
              <a:t>Android</a:t>
            </a:r>
            <a:r>
              <a:rPr lang="es-MX" dirty="0" smtClean="0"/>
              <a:t> posee la mayor parte de las aplicaciones móviles, recordando que la mayoría de las </a:t>
            </a:r>
            <a:r>
              <a:rPr lang="es-MX" dirty="0" err="1" smtClean="0"/>
              <a:t>apps</a:t>
            </a:r>
            <a:r>
              <a:rPr lang="es-MX" dirty="0" smtClean="0"/>
              <a:t> que se descarga son para estos dispositivos desde la Play </a:t>
            </a:r>
            <a:r>
              <a:rPr lang="es-MX" dirty="0" err="1" smtClean="0"/>
              <a:t>Store</a:t>
            </a:r>
            <a:r>
              <a:rPr lang="es-MX" dirty="0" smtClean="0"/>
              <a:t>.</a:t>
            </a:r>
          </a:p>
          <a:p>
            <a:endParaRPr lang="es-MX" dirty="0" smtClean="0"/>
          </a:p>
          <a:p>
            <a:r>
              <a:rPr lang="es-MX" dirty="0" smtClean="0"/>
              <a:t>Cada vez existen más empresas y desarrolladores que quieren trabajar solo con los dispositivos </a:t>
            </a:r>
            <a:r>
              <a:rPr lang="es-MX" dirty="0" err="1" smtClean="0"/>
              <a:t>Android</a:t>
            </a:r>
            <a:r>
              <a:rPr lang="es-MX" dirty="0" smtClean="0"/>
              <a:t>. Pero se debe considerar que no todos estos desarrolladores conocen y manejan la herramienta Java, teniendo en cuenta que la misma es utilizada para crear las </a:t>
            </a:r>
            <a:r>
              <a:rPr lang="es-MX" dirty="0" err="1" smtClean="0"/>
              <a:t>apps</a:t>
            </a:r>
            <a:r>
              <a:rPr lang="es-MX" dirty="0" smtClean="0"/>
              <a:t> para este tipo de dispositivos, siendo fundamental mantener Java actualizado a su última versión</a:t>
            </a:r>
            <a:endParaRPr lang="es-MX" dirty="0"/>
          </a:p>
        </p:txBody>
      </p:sp>
    </p:spTree>
    <p:extLst>
      <p:ext uri="{BB962C8B-B14F-4D97-AF65-F5344CB8AC3E}">
        <p14:creationId xmlns:p14="http://schemas.microsoft.com/office/powerpoint/2010/main" val="2620513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EMULADOR</a:t>
            </a:r>
            <a:endParaRPr lang="es-MX" dirty="0"/>
          </a:p>
        </p:txBody>
      </p:sp>
      <p:sp>
        <p:nvSpPr>
          <p:cNvPr id="3" name="2 Marcador de contenido"/>
          <p:cNvSpPr>
            <a:spLocks noGrp="1"/>
          </p:cNvSpPr>
          <p:nvPr>
            <p:ph idx="1"/>
          </p:nvPr>
        </p:nvSpPr>
        <p:spPr/>
        <p:txBody>
          <a:bodyPr/>
          <a:lstStyle/>
          <a:p>
            <a:endParaRPr lang="es-MX"/>
          </a:p>
        </p:txBody>
      </p:sp>
    </p:spTree>
    <p:extLst>
      <p:ext uri="{BB962C8B-B14F-4D97-AF65-F5344CB8AC3E}">
        <p14:creationId xmlns:p14="http://schemas.microsoft.com/office/powerpoint/2010/main" val="3133048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Tree>
    <p:extLst>
      <p:ext uri="{BB962C8B-B14F-4D97-AF65-F5344CB8AC3E}">
        <p14:creationId xmlns:p14="http://schemas.microsoft.com/office/powerpoint/2010/main" val="280131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Pero en la actualidad, existen un gran número de herramientas disponibles para crear estas aplicaciones sin necesidad de trabajar con Java. Además, estas herramientas permiten crear aplicaciones incluso sin tener conocimiento en como se desarrollan. También, se ha hecho cada vez más accesible y fácil para las empresas desarrollar su tecnología.</a:t>
            </a:r>
          </a:p>
          <a:p>
            <a:endParaRPr lang="es-MX" dirty="0" smtClean="0"/>
          </a:p>
          <a:p>
            <a:endParaRPr lang="es-MX" dirty="0"/>
          </a:p>
        </p:txBody>
      </p:sp>
    </p:spTree>
    <p:extLst>
      <p:ext uri="{BB962C8B-B14F-4D97-AF65-F5344CB8AC3E}">
        <p14:creationId xmlns:p14="http://schemas.microsoft.com/office/powerpoint/2010/main" val="258476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Las herramientas para desarrollar las aplicaciones móviles para </a:t>
            </a:r>
            <a:r>
              <a:rPr lang="es-MX" dirty="0" err="1" smtClean="0"/>
              <a:t>Android</a:t>
            </a:r>
            <a:r>
              <a:rPr lang="es-MX" dirty="0" smtClean="0"/>
              <a:t> cumplen la función de innovar</a:t>
            </a:r>
            <a:endParaRPr lang="es-MX" dirty="0"/>
          </a:p>
        </p:txBody>
      </p:sp>
    </p:spTree>
    <p:extLst>
      <p:ext uri="{BB962C8B-B14F-4D97-AF65-F5344CB8AC3E}">
        <p14:creationId xmlns:p14="http://schemas.microsoft.com/office/powerpoint/2010/main" val="909487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802" t="9325" r="26152" b="13690"/>
          <a:stretch/>
        </p:blipFill>
        <p:spPr bwMode="auto">
          <a:xfrm>
            <a:off x="266164" y="692696"/>
            <a:ext cx="8343755" cy="5307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9525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039" t="19841" r="31730" b="11905"/>
          <a:stretch/>
        </p:blipFill>
        <p:spPr bwMode="auto">
          <a:xfrm>
            <a:off x="683568" y="476672"/>
            <a:ext cx="7576457" cy="4992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0194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478" t="22619" r="31060" b="26705"/>
          <a:stretch/>
        </p:blipFill>
        <p:spPr bwMode="auto">
          <a:xfrm>
            <a:off x="589856" y="1412776"/>
            <a:ext cx="8379974" cy="3948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886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JDK</a:t>
            </a:r>
            <a:endParaRPr lang="es-MX" dirty="0"/>
          </a:p>
        </p:txBody>
      </p:sp>
      <p:sp>
        <p:nvSpPr>
          <p:cNvPr id="3" name="2 Marcador de contenido"/>
          <p:cNvSpPr>
            <a:spLocks noGrp="1"/>
          </p:cNvSpPr>
          <p:nvPr>
            <p:ph idx="1"/>
          </p:nvPr>
        </p:nvSpPr>
        <p:spPr/>
        <p:txBody>
          <a:bodyPr/>
          <a:lstStyle/>
          <a:p>
            <a:r>
              <a:rPr lang="es-MX" dirty="0" smtClean="0"/>
              <a:t>COMPLEMENTA ESTA PRESENTACION CON LO QUE SE REQUIERE.</a:t>
            </a:r>
            <a:endParaRPr lang="es-MX" dirty="0"/>
          </a:p>
        </p:txBody>
      </p:sp>
    </p:spTree>
    <p:extLst>
      <p:ext uri="{BB962C8B-B14F-4D97-AF65-F5344CB8AC3E}">
        <p14:creationId xmlns:p14="http://schemas.microsoft.com/office/powerpoint/2010/main" val="544588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LENGUAJE DE PROGRAMACION</a:t>
            </a:r>
            <a:endParaRPr lang="es-MX" dirty="0"/>
          </a:p>
        </p:txBody>
      </p:sp>
      <p:sp>
        <p:nvSpPr>
          <p:cNvPr id="3" name="2 Marcador de contenido"/>
          <p:cNvSpPr>
            <a:spLocks noGrp="1"/>
          </p:cNvSpPr>
          <p:nvPr>
            <p:ph idx="1"/>
          </p:nvPr>
        </p:nvSpPr>
        <p:spPr/>
        <p:txBody>
          <a:bodyPr/>
          <a:lstStyle/>
          <a:p>
            <a:endParaRPr lang="es-MX" dirty="0"/>
          </a:p>
        </p:txBody>
      </p:sp>
    </p:spTree>
    <p:extLst>
      <p:ext uri="{BB962C8B-B14F-4D97-AF65-F5344CB8AC3E}">
        <p14:creationId xmlns:p14="http://schemas.microsoft.com/office/powerpoint/2010/main" val="3080677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CLASE EN PROGRAMACION</a:t>
            </a:r>
            <a:endParaRPr lang="es-MX" dirty="0"/>
          </a:p>
        </p:txBody>
      </p:sp>
      <p:sp>
        <p:nvSpPr>
          <p:cNvPr id="3" name="2 Marcador de contenido"/>
          <p:cNvSpPr>
            <a:spLocks noGrp="1"/>
          </p:cNvSpPr>
          <p:nvPr>
            <p:ph idx="1"/>
          </p:nvPr>
        </p:nvSpPr>
        <p:spPr/>
        <p:txBody>
          <a:bodyPr/>
          <a:lstStyle/>
          <a:p>
            <a:endParaRPr lang="es-MX"/>
          </a:p>
        </p:txBody>
      </p:sp>
    </p:spTree>
    <p:extLst>
      <p:ext uri="{BB962C8B-B14F-4D97-AF65-F5344CB8AC3E}">
        <p14:creationId xmlns:p14="http://schemas.microsoft.com/office/powerpoint/2010/main" val="24715554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212</Words>
  <Application>Microsoft Office PowerPoint</Application>
  <PresentationFormat>Presentación en pantalla (4:3)</PresentationFormat>
  <Paragraphs>11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HERRAMIENTAS DE DESARROLLO</vt:lpstr>
      <vt:lpstr>Presentación de PowerPoint</vt:lpstr>
      <vt:lpstr>Presentación de PowerPoint</vt:lpstr>
      <vt:lpstr>Presentación de PowerPoint</vt:lpstr>
      <vt:lpstr>Presentación de PowerPoint</vt:lpstr>
      <vt:lpstr>Presentación de PowerPoint</vt:lpstr>
      <vt:lpstr>JDK</vt:lpstr>
      <vt:lpstr>LENGUAJE DE PROGRAMACION</vt:lpstr>
      <vt:lpstr>CLASE EN PROGRAMACION</vt:lpstr>
      <vt:lpstr>EMULADOR</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Olguiux</dc:creator>
  <cp:lastModifiedBy>Olguiux</cp:lastModifiedBy>
  <cp:revision>2</cp:revision>
  <dcterms:created xsi:type="dcterms:W3CDTF">2021-02-20T23:53:26Z</dcterms:created>
  <dcterms:modified xsi:type="dcterms:W3CDTF">2021-02-21T00:05:26Z</dcterms:modified>
</cp:coreProperties>
</file>