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58" r:id="rId6"/>
    <p:sldId id="266" r:id="rId7"/>
    <p:sldId id="259" r:id="rId8"/>
    <p:sldId id="267" r:id="rId9"/>
    <p:sldId id="260" r:id="rId10"/>
    <p:sldId id="268" r:id="rId11"/>
    <p:sldId id="262" r:id="rId12"/>
    <p:sldId id="269" r:id="rId13"/>
    <p:sldId id="261" r:id="rId14"/>
    <p:sldId id="263"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A03533-81D4-4DD8-8602-A398E4983A54}" type="datetimeFigureOut">
              <a:rPr lang="es-MX" smtClean="0"/>
              <a:pPr/>
              <a:t>16/03/2021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32FDAC-29AC-4C80-B15D-4E8369F4058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03533-81D4-4DD8-8602-A398E4983A54}" type="datetimeFigureOut">
              <a:rPr lang="es-MX" smtClean="0"/>
              <a:pPr/>
              <a:t>16/03/2021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2FDAC-29AC-4C80-B15D-4E8369F4058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MX" dirty="0"/>
          </a:p>
        </p:txBody>
      </p:sp>
      <p:pic>
        <p:nvPicPr>
          <p:cNvPr id="1026" name="Picture 2"/>
          <p:cNvPicPr>
            <a:picLocks noChangeAspect="1" noChangeArrowheads="1"/>
          </p:cNvPicPr>
          <p:nvPr/>
        </p:nvPicPr>
        <p:blipFill>
          <a:blip r:embed="rId2"/>
          <a:srcRect/>
          <a:stretch>
            <a:fillRect/>
          </a:stretch>
        </p:blipFill>
        <p:spPr bwMode="auto">
          <a:xfrm>
            <a:off x="985108" y="1214422"/>
            <a:ext cx="6763856"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4166347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DESCENTRAR</a:t>
            </a:r>
            <a:endParaRPr lang="es-MX" dirty="0"/>
          </a:p>
        </p:txBody>
      </p:sp>
      <p:pic>
        <p:nvPicPr>
          <p:cNvPr id="4" name="3 Marcador de contenido" descr="http://www.thewebfoto.com/wp-content/uploads/2008/07/composiciones04.gif"/>
          <p:cNvPicPr>
            <a:picLocks noGrp="1"/>
          </p:cNvPicPr>
          <p:nvPr>
            <p:ph idx="1"/>
          </p:nvPr>
        </p:nvPicPr>
        <p:blipFill>
          <a:blip r:embed="rId2"/>
          <a:srcRect/>
          <a:stretch>
            <a:fillRect/>
          </a:stretch>
        </p:blipFill>
        <p:spPr bwMode="auto">
          <a:xfrm>
            <a:off x="571472" y="1571612"/>
            <a:ext cx="6000750" cy="2095500"/>
          </a:xfrm>
          <a:prstGeom prst="rect">
            <a:avLst/>
          </a:prstGeom>
          <a:noFill/>
          <a:ln w="9525">
            <a:noFill/>
            <a:miter lim="800000"/>
            <a:headEnd/>
            <a:tailEnd/>
          </a:ln>
        </p:spPr>
      </p:pic>
      <p:pic>
        <p:nvPicPr>
          <p:cNvPr id="5" name="4 Imagen" descr="http://www.thewebfoto.com/wp-content/uploads/2008/07/composiciones05.gif"/>
          <p:cNvPicPr/>
          <p:nvPr/>
        </p:nvPicPr>
        <p:blipFill>
          <a:blip r:embed="rId3"/>
          <a:srcRect/>
          <a:stretch>
            <a:fillRect/>
          </a:stretch>
        </p:blipFill>
        <p:spPr bwMode="auto">
          <a:xfrm>
            <a:off x="2071670" y="3929066"/>
            <a:ext cx="6007100" cy="2094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1482939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357166"/>
            <a:ext cx="8229600" cy="4525963"/>
          </a:xfrm>
        </p:spPr>
        <p:txBody>
          <a:bodyPr/>
          <a:lstStyle/>
          <a:p>
            <a:pPr>
              <a:buNone/>
            </a:pPr>
            <a:r>
              <a:rPr lang="es-MX" dirty="0" smtClean="0"/>
              <a:t>    </a:t>
            </a:r>
            <a:r>
              <a:rPr lang="es-MX" sz="2400" dirty="0" smtClean="0"/>
              <a:t>Si </a:t>
            </a:r>
            <a:r>
              <a:rPr lang="es-MX" sz="2400" dirty="0"/>
              <a:t>el sujeto es un objeto en movimiento (p.ej. un coche) suele ser mejor dejar el espacio libre hacia donde se dirige el sujeto. Esto le da más sensación de movimiento y profundidad a la foto. Todo depende de la sensación que queramos transmitir</a:t>
            </a:r>
          </a:p>
        </p:txBody>
      </p:sp>
      <p:pic>
        <p:nvPicPr>
          <p:cNvPr id="4" name="3 Imagen" descr="En esta foto podemos ver dos opciones. No hay una mejor que otra, todo depende de qué se quiere transmitir. En la primera podemos ver que el coche tiene que tomar una curva y que viene muy rápido (el coche está inclinado y hay polvo detrás de él). En la segunda podemos ver mejor de donde viene. Da más sensación de frenada, pero no se ve la curva que tiene delante claramente. A mí personalmente me gusta más la primera porque se le da más espacio por delante al coche, que es hacia donde va éste. Para mí eso le da más sensación de movimiento."/>
          <p:cNvPicPr/>
          <p:nvPr/>
        </p:nvPicPr>
        <p:blipFill>
          <a:blip r:embed="rId2"/>
          <a:srcRect/>
          <a:stretch>
            <a:fillRect/>
          </a:stretch>
        </p:blipFill>
        <p:spPr bwMode="auto">
          <a:xfrm>
            <a:off x="1357290" y="2643182"/>
            <a:ext cx="6007100" cy="2094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Puntos Fuertes</a:t>
            </a:r>
            <a:endParaRPr lang="es-MX" dirty="0"/>
          </a:p>
        </p:txBody>
      </p:sp>
      <p:pic>
        <p:nvPicPr>
          <p:cNvPr id="4" name="3 Marcador de contenido" descr="http://www.thewebfoto.com/wp-content/uploads/2008/07/composiciones03.gif"/>
          <p:cNvPicPr>
            <a:picLocks noGrp="1"/>
          </p:cNvPicPr>
          <p:nvPr>
            <p:ph idx="1"/>
          </p:nvPr>
        </p:nvPicPr>
        <p:blipFill>
          <a:blip r:embed="rId2"/>
          <a:srcRect/>
          <a:stretch>
            <a:fillRect/>
          </a:stretch>
        </p:blipFill>
        <p:spPr bwMode="auto">
          <a:xfrm>
            <a:off x="500034" y="1714488"/>
            <a:ext cx="8001056"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209458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Toma en cuenta la intención</a:t>
            </a:r>
            <a:endParaRPr lang="es-MX" dirty="0"/>
          </a:p>
        </p:txBody>
      </p:sp>
      <p:pic>
        <p:nvPicPr>
          <p:cNvPr id="6" name="5 Marcador de contenido" descr="http://www.thewebfoto.com/wp-content/uploads/2008/07/tercios_simetrica.jpg"/>
          <p:cNvPicPr>
            <a:picLocks noGrp="1"/>
          </p:cNvPicPr>
          <p:nvPr>
            <p:ph idx="1"/>
          </p:nvPr>
        </p:nvPicPr>
        <p:blipFill>
          <a:blip r:embed="rId2"/>
          <a:srcRect/>
          <a:stretch>
            <a:fillRect/>
          </a:stretch>
        </p:blipFill>
        <p:spPr bwMode="auto">
          <a:xfrm>
            <a:off x="1714500" y="2710656"/>
            <a:ext cx="5715000" cy="2305050"/>
          </a:xfrm>
          <a:prstGeom prst="rect">
            <a:avLst/>
          </a:prstGeom>
          <a:noFill/>
          <a:ln w="9525">
            <a:noFill/>
            <a:miter lim="800000"/>
            <a:headEnd/>
            <a:tailEnd/>
          </a:ln>
        </p:spPr>
      </p:pic>
      <p:sp>
        <p:nvSpPr>
          <p:cNvPr id="7" name="6 CuadroTexto"/>
          <p:cNvSpPr txBox="1"/>
          <p:nvPr/>
        </p:nvSpPr>
        <p:spPr>
          <a:xfrm>
            <a:off x="1357290" y="1928802"/>
            <a:ext cx="6680355" cy="369332"/>
          </a:xfrm>
          <a:prstGeom prst="rect">
            <a:avLst/>
          </a:prstGeom>
          <a:noFill/>
        </p:spPr>
        <p:txBody>
          <a:bodyPr wrap="none" rtlCol="0">
            <a:spAutoFit/>
          </a:bodyPr>
          <a:lstStyle/>
          <a:p>
            <a:r>
              <a:rPr lang="es-MX" dirty="0" smtClean="0"/>
              <a:t>La proporción del cielo corresponde a un tercio de la medida vertical</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177327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a:stretch>
            <a:fillRect/>
          </a:stretch>
        </p:blipFill>
        <p:spPr bwMode="auto">
          <a:xfrm>
            <a:off x="214282" y="571480"/>
            <a:ext cx="3929090" cy="2965844"/>
          </a:xfrm>
          <a:prstGeom prst="rect">
            <a:avLst/>
          </a:prstGeom>
          <a:noFill/>
          <a:ln w="9525">
            <a:noFill/>
            <a:miter lim="800000"/>
            <a:headEnd/>
            <a:tailEnd/>
          </a:ln>
          <a:effectLst/>
        </p:spPr>
      </p:pic>
      <p:sp>
        <p:nvSpPr>
          <p:cNvPr id="6" name="5 CuadroTexto"/>
          <p:cNvSpPr txBox="1"/>
          <p:nvPr/>
        </p:nvSpPr>
        <p:spPr>
          <a:xfrm>
            <a:off x="4071934" y="3500438"/>
            <a:ext cx="4920514" cy="3139321"/>
          </a:xfrm>
          <a:prstGeom prst="rect">
            <a:avLst/>
          </a:prstGeom>
          <a:noFill/>
        </p:spPr>
        <p:txBody>
          <a:bodyPr wrap="none" rtlCol="0">
            <a:spAutoFit/>
          </a:bodyPr>
          <a:lstStyle/>
          <a:p>
            <a:r>
              <a:rPr lang="es-MX" dirty="0"/>
              <a:t>Si buscamos simetría entre el cielo y el </a:t>
            </a:r>
            <a:r>
              <a:rPr lang="es-MX" dirty="0" smtClean="0"/>
              <a:t>suelo</a:t>
            </a:r>
          </a:p>
          <a:p>
            <a:r>
              <a:rPr lang="es-MX" dirty="0" smtClean="0"/>
              <a:t> </a:t>
            </a:r>
            <a:r>
              <a:rPr lang="es-MX" dirty="0"/>
              <a:t>podemos situar el horizonte en el centro. </a:t>
            </a:r>
            <a:endParaRPr lang="es-MX" dirty="0" smtClean="0"/>
          </a:p>
          <a:p>
            <a:r>
              <a:rPr lang="es-MX" dirty="0" smtClean="0"/>
              <a:t>Si </a:t>
            </a:r>
            <a:r>
              <a:rPr lang="es-MX" dirty="0"/>
              <a:t>no es así, trataremos de hacer coincidir el </a:t>
            </a:r>
            <a:endParaRPr lang="es-MX" dirty="0" smtClean="0"/>
          </a:p>
          <a:p>
            <a:r>
              <a:rPr lang="es-MX" dirty="0" smtClean="0"/>
              <a:t>horizonte </a:t>
            </a:r>
            <a:r>
              <a:rPr lang="es-MX" dirty="0"/>
              <a:t>con uno de los tercios verticales. </a:t>
            </a:r>
            <a:endParaRPr lang="es-MX" dirty="0" smtClean="0"/>
          </a:p>
          <a:p>
            <a:endParaRPr lang="es-MX" dirty="0"/>
          </a:p>
          <a:p>
            <a:r>
              <a:rPr lang="es-MX" dirty="0" smtClean="0"/>
              <a:t>Si </a:t>
            </a:r>
            <a:r>
              <a:rPr lang="es-MX" dirty="0"/>
              <a:t>le damos más importancia al suelo lo </a:t>
            </a:r>
            <a:endParaRPr lang="es-MX" dirty="0" smtClean="0"/>
          </a:p>
          <a:p>
            <a:r>
              <a:rPr lang="es-MX" dirty="0" smtClean="0"/>
              <a:t>hacemos </a:t>
            </a:r>
            <a:r>
              <a:rPr lang="es-MX" dirty="0"/>
              <a:t>coincidir con el tercio superior. </a:t>
            </a:r>
            <a:endParaRPr lang="es-MX" dirty="0" smtClean="0"/>
          </a:p>
          <a:p>
            <a:r>
              <a:rPr lang="es-MX" dirty="0" smtClean="0"/>
              <a:t>Si </a:t>
            </a:r>
            <a:r>
              <a:rPr lang="es-MX" dirty="0"/>
              <a:t>queremos dar importancia al cielo (por ejemplo </a:t>
            </a:r>
            <a:endParaRPr lang="es-MX" dirty="0" smtClean="0"/>
          </a:p>
          <a:p>
            <a:r>
              <a:rPr lang="es-MX" dirty="0" smtClean="0"/>
              <a:t>porque </a:t>
            </a:r>
            <a:r>
              <a:rPr lang="es-MX" dirty="0"/>
              <a:t>hay unas nubes llamativas) ajustamos el </a:t>
            </a:r>
            <a:endParaRPr lang="es-MX" dirty="0" smtClean="0"/>
          </a:p>
          <a:p>
            <a:r>
              <a:rPr lang="es-MX" dirty="0" smtClean="0"/>
              <a:t>horizonte </a:t>
            </a:r>
            <a:r>
              <a:rPr lang="es-MX" dirty="0"/>
              <a:t>al tercio inferior.</a:t>
            </a:r>
          </a:p>
          <a:p>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278768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Que deseas transmitir? </a:t>
            </a:r>
            <a:endParaRPr lang="es-MX" dirty="0"/>
          </a:p>
        </p:txBody>
      </p:sp>
      <p:pic>
        <p:nvPicPr>
          <p:cNvPr id="4098" name="Picture 2"/>
          <p:cNvPicPr>
            <a:picLocks noGrp="1" noChangeAspect="1" noChangeArrowheads="1"/>
          </p:cNvPicPr>
          <p:nvPr>
            <p:ph idx="1"/>
          </p:nvPr>
        </p:nvPicPr>
        <p:blipFill>
          <a:blip r:embed="rId2"/>
          <a:srcRect/>
          <a:stretch>
            <a:fillRect/>
          </a:stretch>
        </p:blipFill>
        <p:spPr bwMode="auto">
          <a:xfrm>
            <a:off x="1643042" y="2000240"/>
            <a:ext cx="5438775"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374772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DESCENTRAR</a:t>
            </a:r>
            <a:endParaRPr lang="es-MX" dirty="0"/>
          </a:p>
        </p:txBody>
      </p:sp>
      <p:sp>
        <p:nvSpPr>
          <p:cNvPr id="3" name="2 Marcador de contenido"/>
          <p:cNvSpPr>
            <a:spLocks noGrp="1"/>
          </p:cNvSpPr>
          <p:nvPr>
            <p:ph idx="1"/>
          </p:nvPr>
        </p:nvSpPr>
        <p:spPr/>
        <p:txBody>
          <a:bodyPr/>
          <a:lstStyle/>
          <a:p>
            <a:pPr>
              <a:buNone/>
            </a:pPr>
            <a:r>
              <a:rPr lang="es-MX" dirty="0" smtClean="0"/>
              <a:t>    </a:t>
            </a:r>
            <a:r>
              <a:rPr lang="es-MX" sz="2400" dirty="0"/>
              <a:t>Al descentrar un objeto hay que tener muy en cuenta qué está haciendo el sujeto. Si por ejemplo el sujeto es una persona trataremos de acompañar su mirada y dejar espacio hacia la zona donde mira.</a:t>
            </a:r>
          </a:p>
          <a:p>
            <a:endParaRPr lang="es-MX" dirty="0"/>
          </a:p>
        </p:txBody>
      </p:sp>
      <p:pic>
        <p:nvPicPr>
          <p:cNvPr id="4" name="3 Imagen" descr="Fíjate en la diferencia entre una foto y otra. La foto de la izquierda está mejor equilibrada y tiene más fuerza que la de la derecha porque el sujeto tiene la cara orientada hacia la derecha. Por eso la colocamos a la izquierda."/>
          <p:cNvPicPr/>
          <p:nvPr/>
        </p:nvPicPr>
        <p:blipFill>
          <a:blip r:embed="rId2"/>
          <a:srcRect/>
          <a:stretch>
            <a:fillRect/>
          </a:stretch>
        </p:blipFill>
        <p:spPr bwMode="auto">
          <a:xfrm>
            <a:off x="1428728" y="3571876"/>
            <a:ext cx="6007100" cy="2094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187</Words>
  <Application>Microsoft Office PowerPoint</Application>
  <PresentationFormat>Presentación en pantalla (4:3)</PresentationFormat>
  <Paragraphs>18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Toma en cuenta la intención</vt:lpstr>
      <vt:lpstr>Presentación de PowerPoint</vt:lpstr>
      <vt:lpstr>Presentación de PowerPoint</vt:lpstr>
      <vt:lpstr>Presentación de PowerPoint</vt:lpstr>
      <vt:lpstr>Que deseas transmitir? </vt:lpstr>
      <vt:lpstr>Presentación de PowerPoint</vt:lpstr>
      <vt:lpstr>DESCENTRAR</vt:lpstr>
      <vt:lpstr>Presentación de PowerPoint</vt:lpstr>
      <vt:lpstr>DESCENTRAR</vt:lpstr>
      <vt:lpstr>Presentación de PowerPoint</vt:lpstr>
      <vt:lpstr>Presentación de PowerPoint</vt:lpstr>
      <vt:lpstr>Puntos Fuertes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DELL</dc:creator>
  <cp:lastModifiedBy>Olguiux</cp:lastModifiedBy>
  <cp:revision>2</cp:revision>
  <dcterms:created xsi:type="dcterms:W3CDTF">2020-02-12T23:08:23Z</dcterms:created>
  <dcterms:modified xsi:type="dcterms:W3CDTF">2021-03-16T17:37:08Z</dcterms:modified>
</cp:coreProperties>
</file>